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09" r:id="rId4"/>
    <p:sldId id="2147477910" r:id="rId5"/>
    <p:sldId id="2147477912" r:id="rId6"/>
    <p:sldId id="2147477911" r:id="rId7"/>
    <p:sldId id="2147477914" r:id="rId8"/>
    <p:sldId id="2147477913" r:id="rId9"/>
    <p:sldId id="2147477915" r:id="rId10"/>
    <p:sldId id="260" r:id="rId1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261"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8/6/2023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August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On all error pages: green banner shown if no data</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857209"/>
            <a:ext cx="8290136" cy="4245514"/>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8369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66171" y="53860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2052" y="3429000"/>
            <a:ext cx="6873219" cy="1039305"/>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If no data is present on an error page, we now show a green banner</a:t>
            </a:r>
            <a:endParaRPr lang="en-DK" dirty="0" err="1">
              <a:solidFill>
                <a:schemeClr val="tx1"/>
              </a:solidFill>
            </a:endParaRPr>
          </a:p>
        </p:txBody>
      </p:sp>
      <p:sp>
        <p:nvSpPr>
          <p:cNvPr id="3" name="TextBox 2">
            <a:extLst>
              <a:ext uri="{FF2B5EF4-FFF2-40B4-BE49-F238E27FC236}">
                <a16:creationId xmlns:a16="http://schemas.microsoft.com/office/drawing/2014/main" id="{143F3650-A1C3-90F8-025F-1595FFBD2086}"/>
              </a:ext>
            </a:extLst>
          </p:cNvPr>
          <p:cNvSpPr txBox="1"/>
          <p:nvPr/>
        </p:nvSpPr>
        <p:spPr>
          <a:xfrm>
            <a:off x="3023542" y="2583034"/>
            <a:ext cx="6951729" cy="52785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39525125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New page: Web service metadata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621103"/>
            <a:ext cx="8290136" cy="471772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5774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06215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713471" y="4873830"/>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Find web service endpoints that fail at runtime and how to fix them</a:t>
            </a:r>
            <a:endParaRPr lang="en-DK" dirty="0" err="1">
              <a:solidFill>
                <a:schemeClr val="tx1"/>
              </a:solidFill>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New page: Azure function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7314" y="1621103"/>
            <a:ext cx="8248226" cy="471772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57531" y="247036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46677" y="578559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859491" y="4078879"/>
            <a:ext cx="3885832" cy="1263359"/>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Find errors happening in integrations to Azure functions</a:t>
            </a:r>
            <a:endParaRPr lang="en-DK" dirty="0" err="1">
              <a:solidFill>
                <a:schemeClr val="tx1"/>
              </a:solidFill>
            </a:endParaRPr>
          </a:p>
        </p:txBody>
      </p:sp>
    </p:spTree>
    <p:extLst>
      <p:ext uri="{BB962C8B-B14F-4D97-AF65-F5344CB8AC3E}">
        <p14:creationId xmlns:p14="http://schemas.microsoft.com/office/powerpoint/2010/main" val="3675996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Easier troubleshooting of incoming web service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854120"/>
            <a:ext cx="8290136" cy="4251693"/>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8369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16375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028162" y="5034468"/>
            <a:ext cx="3067838" cy="115389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Two new visuals that show HTTP status code view on errors</a:t>
            </a:r>
            <a:endParaRPr lang="en-DK" dirty="0" err="1">
              <a:solidFill>
                <a:schemeClr val="tx1"/>
              </a:solidFill>
            </a:endParaRPr>
          </a:p>
        </p:txBody>
      </p:sp>
      <p:sp>
        <p:nvSpPr>
          <p:cNvPr id="3" name="TextBox 2">
            <a:extLst>
              <a:ext uri="{FF2B5EF4-FFF2-40B4-BE49-F238E27FC236}">
                <a16:creationId xmlns:a16="http://schemas.microsoft.com/office/drawing/2014/main" id="{67C06A93-596A-276D-C8CD-69F13D4F0C9C}"/>
              </a:ext>
            </a:extLst>
          </p:cNvPr>
          <p:cNvSpPr txBox="1"/>
          <p:nvPr/>
        </p:nvSpPr>
        <p:spPr>
          <a:xfrm>
            <a:off x="3028163" y="2167397"/>
            <a:ext cx="3067838" cy="279253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TextBox 4">
            <a:extLst>
              <a:ext uri="{FF2B5EF4-FFF2-40B4-BE49-F238E27FC236}">
                <a16:creationId xmlns:a16="http://schemas.microsoft.com/office/drawing/2014/main" id="{A2676B3A-AD09-030C-385B-6660864E5E35}"/>
              </a:ext>
            </a:extLst>
          </p:cNvPr>
          <p:cNvSpPr txBox="1"/>
          <p:nvPr/>
        </p:nvSpPr>
        <p:spPr>
          <a:xfrm>
            <a:off x="9301017" y="2241938"/>
            <a:ext cx="895477" cy="41588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8" name="TextBox 7">
            <a:extLst>
              <a:ext uri="{FF2B5EF4-FFF2-40B4-BE49-F238E27FC236}">
                <a16:creationId xmlns:a16="http://schemas.microsoft.com/office/drawing/2014/main" id="{2194AD8D-07CC-BEA7-2164-7F2F3C1EBC2C}"/>
              </a:ext>
            </a:extLst>
          </p:cNvPr>
          <p:cNvSpPr txBox="1"/>
          <p:nvPr/>
        </p:nvSpPr>
        <p:spPr>
          <a:xfrm>
            <a:off x="9301017" y="1199967"/>
            <a:ext cx="2618582" cy="967430"/>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Improved filters on HTTP status codes</a:t>
            </a:r>
            <a:endParaRPr lang="en-DK" dirty="0" err="1">
              <a:solidFill>
                <a:schemeClr val="tx1"/>
              </a:solidFill>
            </a:endParaRPr>
          </a:p>
        </p:txBody>
      </p:sp>
    </p:spTree>
    <p:extLst>
      <p:ext uri="{BB962C8B-B14F-4D97-AF65-F5344CB8AC3E}">
        <p14:creationId xmlns:p14="http://schemas.microsoft.com/office/powerpoint/2010/main" val="33159267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Easier troubleshooting of outgoing web service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864139"/>
            <a:ext cx="8290136" cy="4231654"/>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8369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92770" y="549326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028161" y="5034468"/>
            <a:ext cx="3529155" cy="115389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Two new visuals that show HTTP status code view on errors</a:t>
            </a:r>
            <a:endParaRPr lang="en-DK" dirty="0" err="1">
              <a:solidFill>
                <a:schemeClr val="tx1"/>
              </a:solidFill>
            </a:endParaRPr>
          </a:p>
        </p:txBody>
      </p:sp>
      <p:sp>
        <p:nvSpPr>
          <p:cNvPr id="3" name="TextBox 2">
            <a:extLst>
              <a:ext uri="{FF2B5EF4-FFF2-40B4-BE49-F238E27FC236}">
                <a16:creationId xmlns:a16="http://schemas.microsoft.com/office/drawing/2014/main" id="{67C06A93-596A-276D-C8CD-69F13D4F0C9C}"/>
              </a:ext>
            </a:extLst>
          </p:cNvPr>
          <p:cNvSpPr txBox="1"/>
          <p:nvPr/>
        </p:nvSpPr>
        <p:spPr>
          <a:xfrm>
            <a:off x="3028163" y="2167397"/>
            <a:ext cx="3529156" cy="279253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TextBox 4">
            <a:extLst>
              <a:ext uri="{FF2B5EF4-FFF2-40B4-BE49-F238E27FC236}">
                <a16:creationId xmlns:a16="http://schemas.microsoft.com/office/drawing/2014/main" id="{A2676B3A-AD09-030C-385B-6660864E5E35}"/>
              </a:ext>
            </a:extLst>
          </p:cNvPr>
          <p:cNvSpPr txBox="1"/>
          <p:nvPr/>
        </p:nvSpPr>
        <p:spPr>
          <a:xfrm>
            <a:off x="9301017" y="2241938"/>
            <a:ext cx="895477" cy="41588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8" name="TextBox 7">
            <a:extLst>
              <a:ext uri="{FF2B5EF4-FFF2-40B4-BE49-F238E27FC236}">
                <a16:creationId xmlns:a16="http://schemas.microsoft.com/office/drawing/2014/main" id="{2194AD8D-07CC-BEA7-2164-7F2F3C1EBC2C}"/>
              </a:ext>
            </a:extLst>
          </p:cNvPr>
          <p:cNvSpPr txBox="1"/>
          <p:nvPr/>
        </p:nvSpPr>
        <p:spPr>
          <a:xfrm>
            <a:off x="9301017" y="1199967"/>
            <a:ext cx="2618582" cy="967430"/>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Improved filters on HTTP status codes</a:t>
            </a:r>
            <a:endParaRPr lang="en-DK" dirty="0" err="1">
              <a:solidFill>
                <a:schemeClr val="tx1"/>
              </a:solidFill>
            </a:endParaRPr>
          </a:p>
        </p:txBody>
      </p:sp>
    </p:spTree>
    <p:extLst>
      <p:ext uri="{BB962C8B-B14F-4D97-AF65-F5344CB8AC3E}">
        <p14:creationId xmlns:p14="http://schemas.microsoft.com/office/powerpoint/2010/main" val="18920825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1107996"/>
          </a:xfrm>
        </p:spPr>
        <p:txBody>
          <a:bodyPr/>
          <a:lstStyle/>
          <a:p>
            <a:r>
              <a:rPr lang="en-US" dirty="0"/>
              <a:t>Easier troubleshooting of email errors (using new SMTP error signal from 22.3)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30191" y="1854120"/>
            <a:ext cx="7442471" cy="4251693"/>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710613" y="284514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760408" y="468595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126486" y="5085493"/>
            <a:ext cx="3405590" cy="115389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Three new SMTP email error events added in 22.3. Showing them here.</a:t>
            </a:r>
            <a:endParaRPr lang="en-DK" dirty="0" err="1">
              <a:solidFill>
                <a:schemeClr val="tx1"/>
              </a:solidFill>
            </a:endParaRPr>
          </a:p>
        </p:txBody>
      </p:sp>
      <p:sp>
        <p:nvSpPr>
          <p:cNvPr id="3" name="TextBox 2">
            <a:extLst>
              <a:ext uri="{FF2B5EF4-FFF2-40B4-BE49-F238E27FC236}">
                <a16:creationId xmlns:a16="http://schemas.microsoft.com/office/drawing/2014/main" id="{67C06A93-596A-276D-C8CD-69F13D4F0C9C}"/>
              </a:ext>
            </a:extLst>
          </p:cNvPr>
          <p:cNvSpPr txBox="1"/>
          <p:nvPr/>
        </p:nvSpPr>
        <p:spPr>
          <a:xfrm>
            <a:off x="6591028" y="3761419"/>
            <a:ext cx="3067838" cy="10041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9" name="TextBox 8">
            <a:extLst>
              <a:ext uri="{FF2B5EF4-FFF2-40B4-BE49-F238E27FC236}">
                <a16:creationId xmlns:a16="http://schemas.microsoft.com/office/drawing/2014/main" id="{4A2B185B-9DD6-254F-D098-B95B0774E6A5}"/>
              </a:ext>
            </a:extLst>
          </p:cNvPr>
          <p:cNvSpPr txBox="1"/>
          <p:nvPr/>
        </p:nvSpPr>
        <p:spPr>
          <a:xfrm>
            <a:off x="3460650" y="5050641"/>
            <a:ext cx="3067838" cy="10041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20422985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Easier troubleshooting of job queue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2213" y="1864139"/>
            <a:ext cx="7398427" cy="4231654"/>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782430" y="25527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783691" y="56130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1F235CD1-AA64-3DD7-E148-97AF74BC94BD}"/>
              </a:ext>
            </a:extLst>
          </p:cNvPr>
          <p:cNvGrpSpPr/>
          <p:nvPr/>
        </p:nvGrpSpPr>
        <p:grpSpPr>
          <a:xfrm>
            <a:off x="3481244" y="4485503"/>
            <a:ext cx="3866909" cy="2245982"/>
            <a:chOff x="3481244" y="4485503"/>
            <a:chExt cx="3866909" cy="2245982"/>
          </a:xfrm>
        </p:grpSpPr>
        <p:sp>
          <p:nvSpPr>
            <p:cNvPr id="11" name="TextBox 10">
              <a:extLst>
                <a:ext uri="{FF2B5EF4-FFF2-40B4-BE49-F238E27FC236}">
                  <a16:creationId xmlns:a16="http://schemas.microsoft.com/office/drawing/2014/main" id="{E973C079-1DBE-3615-E846-59B7DF270947}"/>
                </a:ext>
              </a:extLst>
            </p:cNvPr>
            <p:cNvSpPr txBox="1"/>
            <p:nvPr/>
          </p:nvSpPr>
          <p:spPr>
            <a:xfrm>
              <a:off x="3481244" y="5795367"/>
              <a:ext cx="3866909" cy="936118"/>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New visual showing non-retriable job queue exceptions</a:t>
              </a:r>
              <a:endParaRPr lang="en-DK" dirty="0" err="1">
                <a:solidFill>
                  <a:schemeClr val="tx1"/>
                </a:solidFill>
              </a:endParaRPr>
            </a:p>
          </p:txBody>
        </p:sp>
        <p:sp>
          <p:nvSpPr>
            <p:cNvPr id="3" name="TextBox 2">
              <a:extLst>
                <a:ext uri="{FF2B5EF4-FFF2-40B4-BE49-F238E27FC236}">
                  <a16:creationId xmlns:a16="http://schemas.microsoft.com/office/drawing/2014/main" id="{67C06A93-596A-276D-C8CD-69F13D4F0C9C}"/>
                </a:ext>
              </a:extLst>
            </p:cNvPr>
            <p:cNvSpPr txBox="1"/>
            <p:nvPr/>
          </p:nvSpPr>
          <p:spPr>
            <a:xfrm>
              <a:off x="3481244" y="4485503"/>
              <a:ext cx="2740241" cy="122332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grpSp>
      <p:sp>
        <p:nvSpPr>
          <p:cNvPr id="5" name="TextBox 4">
            <a:extLst>
              <a:ext uri="{FF2B5EF4-FFF2-40B4-BE49-F238E27FC236}">
                <a16:creationId xmlns:a16="http://schemas.microsoft.com/office/drawing/2014/main" id="{A2676B3A-AD09-030C-385B-6660864E5E35}"/>
              </a:ext>
            </a:extLst>
          </p:cNvPr>
          <p:cNvSpPr txBox="1"/>
          <p:nvPr/>
        </p:nvSpPr>
        <p:spPr>
          <a:xfrm>
            <a:off x="8855163" y="2601103"/>
            <a:ext cx="895477" cy="232100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8" name="TextBox 7">
            <a:extLst>
              <a:ext uri="{FF2B5EF4-FFF2-40B4-BE49-F238E27FC236}">
                <a16:creationId xmlns:a16="http://schemas.microsoft.com/office/drawing/2014/main" id="{2194AD8D-07CC-BEA7-2164-7F2F3C1EBC2C}"/>
              </a:ext>
            </a:extLst>
          </p:cNvPr>
          <p:cNvSpPr txBox="1"/>
          <p:nvPr/>
        </p:nvSpPr>
        <p:spPr>
          <a:xfrm>
            <a:off x="8855163" y="1384588"/>
            <a:ext cx="2618582" cy="116164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Improved filters to find problematic job queue entries</a:t>
            </a:r>
            <a:endParaRPr lang="en-DK" dirty="0" err="1">
              <a:solidFill>
                <a:schemeClr val="tx1"/>
              </a:solidFill>
            </a:endParaRPr>
          </a:p>
        </p:txBody>
      </p:sp>
      <p:grpSp>
        <p:nvGrpSpPr>
          <p:cNvPr id="10" name="Group 9">
            <a:extLst>
              <a:ext uri="{FF2B5EF4-FFF2-40B4-BE49-F238E27FC236}">
                <a16:creationId xmlns:a16="http://schemas.microsoft.com/office/drawing/2014/main" id="{FAAC32D1-3F25-7CFE-35D4-92ECE204E146}"/>
              </a:ext>
            </a:extLst>
          </p:cNvPr>
          <p:cNvGrpSpPr/>
          <p:nvPr/>
        </p:nvGrpSpPr>
        <p:grpSpPr>
          <a:xfrm>
            <a:off x="4536847" y="1410985"/>
            <a:ext cx="4228212" cy="2790311"/>
            <a:chOff x="1796606" y="3133818"/>
            <a:chExt cx="4228212" cy="2790311"/>
          </a:xfrm>
        </p:grpSpPr>
        <p:sp>
          <p:nvSpPr>
            <p:cNvPr id="12" name="TextBox 11">
              <a:extLst>
                <a:ext uri="{FF2B5EF4-FFF2-40B4-BE49-F238E27FC236}">
                  <a16:creationId xmlns:a16="http://schemas.microsoft.com/office/drawing/2014/main" id="{DE072DF5-F505-85AA-61B4-CF067DBAFA9B}"/>
                </a:ext>
              </a:extLst>
            </p:cNvPr>
            <p:cNvSpPr txBox="1"/>
            <p:nvPr/>
          </p:nvSpPr>
          <p:spPr>
            <a:xfrm>
              <a:off x="1796606" y="3133818"/>
              <a:ext cx="4228212" cy="1265140"/>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New visuals showing non-retriable job queue exceptions and recurring failing job queue entries</a:t>
              </a:r>
              <a:endParaRPr lang="en-DK" dirty="0" err="1">
                <a:solidFill>
                  <a:schemeClr val="tx1"/>
                </a:solidFill>
              </a:endParaRPr>
            </a:p>
          </p:txBody>
        </p:sp>
        <p:sp>
          <p:nvSpPr>
            <p:cNvPr id="13" name="TextBox 12">
              <a:extLst>
                <a:ext uri="{FF2B5EF4-FFF2-40B4-BE49-F238E27FC236}">
                  <a16:creationId xmlns:a16="http://schemas.microsoft.com/office/drawing/2014/main" id="{FD6CE08B-1AFE-AFC3-2CCC-6B8C5F632DBB}"/>
                </a:ext>
              </a:extLst>
            </p:cNvPr>
            <p:cNvSpPr txBox="1"/>
            <p:nvPr/>
          </p:nvSpPr>
          <p:spPr>
            <a:xfrm>
              <a:off x="3481244" y="4485502"/>
              <a:ext cx="2543574" cy="143862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grpSp>
    </p:spTree>
    <p:extLst>
      <p:ext uri="{BB962C8B-B14F-4D97-AF65-F5344CB8AC3E}">
        <p14:creationId xmlns:p14="http://schemas.microsoft.com/office/powerpoint/2010/main" val="8238480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8550</TotalTime>
  <Words>212</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Calibri</vt:lpstr>
      <vt:lpstr>Calibri Light</vt:lpstr>
      <vt:lpstr>Consolas</vt:lpstr>
      <vt:lpstr>Segoe UI</vt:lpstr>
      <vt:lpstr>Segoe UI Semibold</vt:lpstr>
      <vt:lpstr>Wingdings</vt:lpstr>
      <vt:lpstr>Office Theme</vt:lpstr>
      <vt:lpstr>1_Microsoft D365 template</vt:lpstr>
      <vt:lpstr>August 2023 release of Power BI apps on telemetry</vt:lpstr>
      <vt:lpstr>On all error pages: green banner shown if no data</vt:lpstr>
      <vt:lpstr>New page: Web service metadata errors</vt:lpstr>
      <vt:lpstr>New page: Azure function errors</vt:lpstr>
      <vt:lpstr>Easier troubleshooting of incoming web service errors</vt:lpstr>
      <vt:lpstr>Easier troubleshooting of outgoing web service errors</vt:lpstr>
      <vt:lpstr>Easier troubleshooting of email errors (using new SMTP error signal from 22.3)</vt:lpstr>
      <vt:lpstr>Easier troubleshooting of job queue errors</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11</cp:revision>
  <dcterms:created xsi:type="dcterms:W3CDTF">2023-06-22T14:29:22Z</dcterms:created>
  <dcterms:modified xsi:type="dcterms:W3CDTF">2023-08-06T10:16:00Z</dcterms:modified>
</cp:coreProperties>
</file>